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94" r:id="rId4"/>
    <p:sldId id="295" r:id="rId5"/>
    <p:sldId id="296" r:id="rId6"/>
    <p:sldId id="290" r:id="rId7"/>
    <p:sldId id="292" r:id="rId8"/>
    <p:sldId id="293" r:id="rId9"/>
    <p:sldId id="274" r:id="rId10"/>
    <p:sldId id="288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90"/>
    <p:restoredTop sz="94683"/>
  </p:normalViewPr>
  <p:slideViewPr>
    <p:cSldViewPr snapToGrid="0" snapToObjects="1">
      <p:cViewPr varScale="1">
        <p:scale>
          <a:sx n="106" d="100"/>
          <a:sy n="106" d="100"/>
        </p:scale>
        <p:origin x="20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9D802-AAB5-C541-BA13-7F70A5C8B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A2E57-895A-5249-B1A1-1CB86AD6D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0615E-3061-8A43-A046-96271E20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51ED4-E37E-1642-8087-577350E5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A7D15-4476-4A42-94F1-ED2263B0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1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124A-1077-A54E-AC03-5AE3095A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D7714-01CB-454A-81CB-F45AF3734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117A0-4157-204D-ADDA-ABAF43B8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8BCD6-09E8-BD48-BC92-6FEB74EB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2281F-5506-8E40-835E-5A9F8DD4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A45EA-7A78-FF40-A27A-01E37FD9C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EA2BD-2C85-A344-8CF5-46D52DA7D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3FC1C-ACE5-1444-A433-8789733E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81B46-718B-A647-B9D6-EABB01E0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6D5AD-3B09-A34B-8A7B-A7F41D6C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A006-022E-E64C-94D7-FA99A47C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CF6A1-2C08-8B44-A3E3-BE303AB11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1368C-9070-C64E-8620-E8A5DD9D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860CD-6228-9144-BCF5-568CB3EE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17245-1FED-7644-9DCE-6F93F7EC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0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6979-52FE-CB45-A2E7-28DFB1DD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B7473-0CB7-C749-B84C-8B2E33881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5A1A1-C02B-2743-B61E-9C58D331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099B2-C194-8143-8AC5-7C7EB503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63B5A-8582-1249-A83F-80F32545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6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C750-AD3D-F941-B677-3606B775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1DAA-0C5E-F64A-A6EA-BED620576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49C06-2317-F145-AB08-C45A4564D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F7D86-A968-3247-9F4F-5F3D633E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3A169-5365-0649-90EE-4CD5CD01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55134-D3AE-7341-A9F7-6AC8877C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5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F4FD-4A50-D541-85F0-51745C2A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35CFA-E351-654A-A393-131C50635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7316C-C788-B240-A928-C122D3D12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A3D2B-3113-0244-8B84-D05D05EB2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BB322-BDDC-A849-9DD5-7B69BA824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8568D1-C87C-9548-9D85-8F2BAABA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2/25/22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7E681F-54E2-A44F-A2FF-76255EB3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FA23C-CBCD-364D-B8EB-090D8B75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3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E816-B1F6-1448-9E09-CCA152260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8C3FAA-1166-084E-A878-6518A247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2/25/22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0AAF6-25AD-504E-8F67-7E64751E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CB046-B7CE-0741-B6FA-AF925825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5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FC9E7-641B-2B4D-AE1F-1EB6F2098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2/25/22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5EF5AE-CBB8-E04E-9922-2D4EB604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C1422-0A61-8A4B-B711-3008C85D9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8EC36-C49E-6F46-B76C-A62348D8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11DB-9D7D-5A4D-850F-98E03033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299AD-FC27-1B4F-B056-84AE76406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7BD3-0A78-7D4D-A089-799B2A81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72018-BF8F-CB44-82BD-3A31245D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DD7DF-4D1C-D94F-B5E2-3CC8468A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6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5BF6F-B67A-FD4F-9F08-D9736007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701C4-7943-ED42-B1BD-9D22F9682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7BEB9-980C-434F-AEB5-E4D0CA4A4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377B5-77C1-4543-8851-F7859911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C3062-F6F2-0543-9A50-1C65C287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19CE8-1337-F449-BA28-65956E4D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3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4D89B-D33F-B144-BB90-233BD8B72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68EF-3A94-E641-973D-261C00D3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7AB0B-786D-1D4B-A5B1-A30D3216B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C651-D42A-504C-84D4-8C96E258FA38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BD8A0-C726-6B4C-8CD3-F71224CD6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93FBB-FD84-8645-8B60-B108581D0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3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chuster6789@ao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chuster6789@ao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onathan.f.schuster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chuster6789@aol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chuster6789@ao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chuster6789@ao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C8D187-46A8-7C4A-A191-F7D2AB0B8C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69" y="465585"/>
            <a:ext cx="4659335" cy="382671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3BEF0E-08A1-8240-93D8-40D07EF568C9}"/>
              </a:ext>
            </a:extLst>
          </p:cNvPr>
          <p:cNvSpPr txBox="1"/>
          <p:nvPr/>
        </p:nvSpPr>
        <p:spPr>
          <a:xfrm>
            <a:off x="2045369" y="4475888"/>
            <a:ext cx="7808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aloo" panose="03080902040302020200" pitchFamily="66" charset="77"/>
                <a:cs typeface="Baloo" panose="03080902040302020200" pitchFamily="66" charset="77"/>
              </a:rPr>
              <a:t>California Society </a:t>
            </a:r>
          </a:p>
          <a:p>
            <a:pPr algn="ctr"/>
            <a:r>
              <a:rPr lang="en-US" sz="2800" dirty="0">
                <a:latin typeface="Baloo" panose="03080902040302020200" pitchFamily="66" charset="77"/>
                <a:cs typeface="Baloo" panose="03080902040302020200" pitchFamily="66" charset="77"/>
              </a:rPr>
              <a:t>Secretary Forum</a:t>
            </a:r>
          </a:p>
          <a:p>
            <a:pPr algn="ctr"/>
            <a:r>
              <a:rPr lang="en-US" sz="2800" dirty="0">
                <a:latin typeface="Baloo" panose="03080902040302020200" pitchFamily="66" charset="77"/>
                <a:cs typeface="Baloo" panose="03080902040302020200" pitchFamily="66" charset="77"/>
              </a:rPr>
              <a:t>Lets Make The Reconciliation Report Simple</a:t>
            </a:r>
          </a:p>
          <a:p>
            <a:pPr algn="ctr"/>
            <a:r>
              <a:rPr lang="en-US" sz="2800" dirty="0">
                <a:latin typeface="Baloo" panose="03080902040302020200" pitchFamily="66" charset="77"/>
                <a:cs typeface="Baloo" panose="03080902040302020200" pitchFamily="66" charset="77"/>
              </a:rPr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394169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F7586-418B-1949-B59B-B5900D448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4075"/>
            <a:ext cx="3932237" cy="14048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             </a:t>
            </a:r>
            <a:r>
              <a:rPr lang="en-US" sz="2400" b="1" dirty="0">
                <a:latin typeface="Georgia" panose="02040502050405020303" pitchFamily="18" charset="0"/>
              </a:rPr>
              <a:t>Year   </a:t>
            </a:r>
            <a:br>
              <a:rPr lang="en-US" sz="2400" b="1" dirty="0">
                <a:latin typeface="Georgia" panose="02040502050405020303" pitchFamily="18" charset="0"/>
              </a:rPr>
            </a:br>
            <a:r>
              <a:rPr lang="en-US" sz="2400" b="1" dirty="0">
                <a:latin typeface="Georgia" panose="02040502050405020303" pitchFamily="18" charset="0"/>
              </a:rPr>
              <a:t>           End</a:t>
            </a:r>
            <a:br>
              <a:rPr lang="en-US" sz="2400" b="1" dirty="0">
                <a:latin typeface="Georgia" panose="02040502050405020303" pitchFamily="18" charset="0"/>
              </a:rPr>
            </a:br>
            <a:r>
              <a:rPr lang="en-US" sz="2400" b="1" dirty="0">
                <a:latin typeface="Georgia" panose="02040502050405020303" pitchFamily="18" charset="0"/>
              </a:rPr>
              <a:t>          Reports   </a:t>
            </a:r>
            <a:br>
              <a:rPr lang="en-US" sz="2400" b="1" dirty="0">
                <a:latin typeface="Georgia" panose="02040502050405020303" pitchFamily="18" charset="0"/>
              </a:rPr>
            </a:br>
            <a:r>
              <a:rPr lang="en-US" sz="2400" b="1" dirty="0">
                <a:latin typeface="Georgia" panose="02040502050405020303" pitchFamily="18" charset="0"/>
              </a:rPr>
              <a:t>           </a:t>
            </a:r>
            <a:endParaRPr lang="en-US" sz="2400" b="1" dirty="0">
              <a:latin typeface="Georgia" panose="02040502050405020303" pitchFamily="18" charset="0"/>
              <a:cs typeface="Baloo" panose="03080902040302020200" pitchFamily="66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C453C7-6A8C-E744-8D0A-9D14FCB56E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54074"/>
            <a:ext cx="1441166" cy="1215307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648118-4B44-6A41-A124-57E2F2DE766A}"/>
              </a:ext>
            </a:extLst>
          </p:cNvPr>
          <p:cNvSpPr txBox="1"/>
          <p:nvPr/>
        </p:nvSpPr>
        <p:spPr>
          <a:xfrm>
            <a:off x="5565353" y="828306"/>
            <a:ext cx="5993512" cy="4383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753066-F533-7542-B642-A6921AAAE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CASSAR bylaws and Article of Incorporation have specific information which must be reported each year to the CASSAR governing board.</a:t>
            </a:r>
          </a:p>
          <a:p>
            <a:r>
              <a:rPr lang="en-US" dirty="0"/>
              <a:t>The CASSAR Secretary has published an example of a Chapter Year End Annual Report which has all of the information which needs to be reported to the state. </a:t>
            </a:r>
          </a:p>
          <a:p>
            <a:r>
              <a:rPr lang="en-US" dirty="0"/>
              <a:t>The reports need to be submitted to the CASSAR between March 1</a:t>
            </a:r>
            <a:r>
              <a:rPr lang="en-US" baseline="30000" dirty="0"/>
              <a:t>st</a:t>
            </a:r>
            <a:r>
              <a:rPr lang="en-US" dirty="0"/>
              <a:t> and March 15</a:t>
            </a:r>
            <a:r>
              <a:rPr lang="en-US" baseline="30000" dirty="0"/>
              <a:t>th</a:t>
            </a:r>
            <a:r>
              <a:rPr lang="en-US" dirty="0"/>
              <a:t> of each year. </a:t>
            </a:r>
          </a:p>
          <a:p>
            <a:r>
              <a:rPr lang="en-US" dirty="0"/>
              <a:t>The reports need to include the Tax Information for the Chapters.</a:t>
            </a:r>
          </a:p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9B56C85-614A-8A42-897D-2E14A3187A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067200"/>
              </p:ext>
            </p:extLst>
          </p:nvPr>
        </p:nvGraphicFramePr>
        <p:xfrm>
          <a:off x="5326829" y="466106"/>
          <a:ext cx="4423345" cy="60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Document" r:id="rId4" imgW="5943600" imgH="8089900" progId="Word.Document.12">
                  <p:embed/>
                </p:oleObj>
              </mc:Choice>
              <mc:Fallback>
                <p:oleObj name="Document" r:id="rId4" imgW="5943600" imgH="808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6829" y="466106"/>
                        <a:ext cx="4423345" cy="60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772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C8D187-46A8-7C4A-A191-F7D2AB0B8C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69" y="465585"/>
            <a:ext cx="5185610" cy="433136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3BEF0E-08A1-8240-93D8-40D07EF568C9}"/>
              </a:ext>
            </a:extLst>
          </p:cNvPr>
          <p:cNvSpPr txBox="1"/>
          <p:nvPr/>
        </p:nvSpPr>
        <p:spPr>
          <a:xfrm>
            <a:off x="2055643" y="4711106"/>
            <a:ext cx="7808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aloo" panose="03080902040302020200" pitchFamily="66" charset="77"/>
                <a:cs typeface="Baloo" panose="03080902040302020200" pitchFamily="66" charset="77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52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F091-2621-8A44-8767-B4FB6CF8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CF62-BF16-D64B-BFA0-60A1B42D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1510" y="2287179"/>
            <a:ext cx="6434667" cy="3581809"/>
          </a:xfrm>
        </p:spPr>
        <p:txBody>
          <a:bodyPr>
            <a:normAutofit/>
          </a:bodyPr>
          <a:lstStyle/>
          <a:p>
            <a:pPr algn="just"/>
            <a:endParaRPr lang="en-US" sz="2000" b="1" dirty="0">
              <a:latin typeface="Georgia" panose="02040502050405020303" pitchFamily="18" charset="0"/>
            </a:endParaRPr>
          </a:p>
          <a:p>
            <a:pPr algn="just"/>
            <a:endParaRPr lang="en-US" sz="2000" b="1" dirty="0">
              <a:latin typeface="Georgia" panose="02040502050405020303" pitchFamily="18" charset="0"/>
            </a:endParaRPr>
          </a:p>
          <a:p>
            <a:pPr algn="just"/>
            <a:r>
              <a:rPr lang="en-US" sz="2000" b="1" dirty="0">
                <a:latin typeface="Georgia" panose="02040502050405020303" pitchFamily="18" charset="0"/>
              </a:rPr>
              <a:t>Keeping Membership Records needs to be a year long process.</a:t>
            </a:r>
          </a:p>
          <a:p>
            <a:pPr algn="just"/>
            <a:r>
              <a:rPr lang="en-US" sz="2000" b="1" dirty="0">
                <a:latin typeface="Georgia" panose="02040502050405020303" pitchFamily="18" charset="0"/>
              </a:rPr>
              <a:t>Every transaction needs to be recorded in a simple accessible manner.</a:t>
            </a:r>
          </a:p>
          <a:p>
            <a:pPr algn="just"/>
            <a:r>
              <a:rPr lang="en-US" sz="2000" b="1" dirty="0">
                <a:latin typeface="Georgia" panose="02040502050405020303" pitchFamily="18" charset="0"/>
              </a:rPr>
              <a:t>There are many ways to maintain the records but here is just one simple and easy way.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ECB1E9-90C4-FC46-AB64-799ECAC1C0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57200"/>
            <a:ext cx="2501722" cy="1958621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5DF64E-3CC0-8747-9B31-CB2CB8353CC7}"/>
              </a:ext>
            </a:extLst>
          </p:cNvPr>
          <p:cNvSpPr txBox="1"/>
          <p:nvPr/>
        </p:nvSpPr>
        <p:spPr>
          <a:xfrm>
            <a:off x="2753474" y="686980"/>
            <a:ext cx="7496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How to Prepare for</a:t>
            </a:r>
          </a:p>
          <a:p>
            <a:pPr algn="ctr"/>
            <a:r>
              <a:rPr lang="en-US" sz="5400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67053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AB28E6E-DCEC-9640-A6EB-4C7FAAE3A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686929"/>
              </p:ext>
            </p:extLst>
          </p:nvPr>
        </p:nvGraphicFramePr>
        <p:xfrm>
          <a:off x="4308475" y="793459"/>
          <a:ext cx="39814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3" imgW="5943600" imgH="8089900" progId="Word.Document.12">
                  <p:embed/>
                </p:oleObj>
              </mc:Choice>
              <mc:Fallback>
                <p:oleObj name="Document" r:id="rId3" imgW="5943600" imgH="808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8475" y="793459"/>
                        <a:ext cx="39814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87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C5F498-0065-1F4D-8302-8678A48B2A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8" y="454828"/>
            <a:ext cx="2669170" cy="211625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5CA0F1-71FC-5647-9FA4-E04D381D1287}"/>
              </a:ext>
            </a:extLst>
          </p:cNvPr>
          <p:cNvSpPr txBox="1"/>
          <p:nvPr/>
        </p:nvSpPr>
        <p:spPr>
          <a:xfrm>
            <a:off x="3775934" y="892885"/>
            <a:ext cx="80036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Membership Rosters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CASSAR Life Members-2022</a:t>
            </a:r>
          </a:p>
          <a:p>
            <a:endParaRPr lang="en-US" b="1" dirty="0"/>
          </a:p>
          <a:p>
            <a:r>
              <a:rPr lang="en-US" dirty="0"/>
              <a:t>Schuster, Frederick Allen; (N) 187940; (S) 9388; 1044 W. Notre Dame St., Upland, CA 91786-2671; phone (909) 985-7510, cell phone (909) 938-6789; E-mail </a:t>
            </a:r>
            <a:r>
              <a:rPr lang="en-US" u="sng" dirty="0">
                <a:hlinkClick r:id="rId3"/>
              </a:rPr>
              <a:t>schuster6789@aol.com</a:t>
            </a:r>
            <a:r>
              <a:rPr lang="en-US" dirty="0"/>
              <a:t> ; </a:t>
            </a:r>
            <a:r>
              <a:rPr lang="en-US" b="1" dirty="0"/>
              <a:t>New Life NSSAR LM # 5123 </a:t>
            </a:r>
            <a:r>
              <a:rPr lang="en-US" dirty="0"/>
              <a:t>, (DOB) 07/10/1953 Approval 07/19/2013: Spouse Sherry Wynne; Military-no Patriot John Tallmadge.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NSSAR Life Members Only</a:t>
            </a:r>
          </a:p>
          <a:p>
            <a:endParaRPr lang="en-US" b="1" dirty="0"/>
          </a:p>
          <a:p>
            <a:r>
              <a:rPr lang="en-US" dirty="0"/>
              <a:t>Schuster, Robert Edward; (N) 187940; (S) 9388; 1044 W. Notre Dame St., Upland, CA 91786-2671; phone (909) 985-7510, cell phone (909) 938-6789; E-mail </a:t>
            </a:r>
            <a:r>
              <a:rPr lang="en-US" u="sng" dirty="0">
                <a:hlinkClick r:id="rId3"/>
              </a:rPr>
              <a:t>schuster6789@aol.com</a:t>
            </a:r>
            <a:r>
              <a:rPr lang="en-US" dirty="0"/>
              <a:t> ; </a:t>
            </a:r>
            <a:r>
              <a:rPr lang="en-US" b="1" dirty="0"/>
              <a:t>New Life NSSAR LM # 5123 </a:t>
            </a:r>
            <a:r>
              <a:rPr lang="en-US" dirty="0"/>
              <a:t>, (DOB) 07/10/1953 Approval 07/19/2013: Spouse Sherry Wynne; Military-no Patriot John Tallmadge.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7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C5F498-0065-1F4D-8302-8678A48B2A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8" y="454828"/>
            <a:ext cx="2669170" cy="211625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5CA0F1-71FC-5647-9FA4-E04D381D1287}"/>
              </a:ext>
            </a:extLst>
          </p:cNvPr>
          <p:cNvSpPr txBox="1"/>
          <p:nvPr/>
        </p:nvSpPr>
        <p:spPr>
          <a:xfrm>
            <a:off x="3775934" y="892885"/>
            <a:ext cx="80036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Membership Rosters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Emeritus Members</a:t>
            </a:r>
          </a:p>
          <a:p>
            <a:endParaRPr lang="en-US" b="1" dirty="0"/>
          </a:p>
          <a:p>
            <a:r>
              <a:rPr lang="en-US" dirty="0"/>
              <a:t>Schuster, Edward John; (N) 187940; (S) 9388; 1044 W. Notre Dame St., Upland, CA 91786-2671; phone (909) 985-7510, cell phone (909) 938-6789; E-mail </a:t>
            </a:r>
            <a:r>
              <a:rPr lang="en-US" u="sng" dirty="0">
                <a:hlinkClick r:id="rId3"/>
              </a:rPr>
              <a:t>schuster6789@aol.com</a:t>
            </a:r>
            <a:r>
              <a:rPr lang="en-US" dirty="0"/>
              <a:t> ; </a:t>
            </a:r>
            <a:r>
              <a:rPr lang="en-US" b="1" dirty="0"/>
              <a:t>Emeritus Member </a:t>
            </a:r>
            <a:r>
              <a:rPr lang="en-US" dirty="0"/>
              <a:t>, (DOB) 07/10/1953 Approval 07/19/2013: Spouse Sherry Wynne; Military-no Patriot John Tallmadge.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b="1" dirty="0"/>
              <a:t>Complete 2022 Membership Roster</a:t>
            </a:r>
          </a:p>
          <a:p>
            <a:endParaRPr lang="en-US" b="1" dirty="0"/>
          </a:p>
          <a:p>
            <a:r>
              <a:rPr lang="en-US" dirty="0"/>
              <a:t>Schuster, Frederick Allen; (N) 187940; (S) 9388; 1044 W. Notre Dame St., Upland, CA 91786-2671; phone (909) 985-7510, cell phone (909) 938-6789; E-mail </a:t>
            </a:r>
            <a:r>
              <a:rPr lang="en-US" u="sng" dirty="0">
                <a:hlinkClick r:id="rId3"/>
              </a:rPr>
              <a:t>schuster6789@aol.com</a:t>
            </a:r>
            <a:r>
              <a:rPr lang="en-US" dirty="0"/>
              <a:t> ; </a:t>
            </a:r>
            <a:r>
              <a:rPr lang="en-US" b="1" dirty="0"/>
              <a:t>New Life NSSAR LM # 5123 </a:t>
            </a:r>
            <a:r>
              <a:rPr lang="en-US" dirty="0"/>
              <a:t>, (DOB) 07/10/1953 Approval 07/19/2013: Spouse Sherry Wynne; Military-no Patriot John Tallmadge.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5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C5F498-0065-1F4D-8302-8678A48B2A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8" y="454828"/>
            <a:ext cx="2669170" cy="211625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5CA0F1-71FC-5647-9FA4-E04D381D1287}"/>
              </a:ext>
            </a:extLst>
          </p:cNvPr>
          <p:cNvSpPr txBox="1"/>
          <p:nvPr/>
        </p:nvSpPr>
        <p:spPr>
          <a:xfrm>
            <a:off x="3775934" y="892885"/>
            <a:ext cx="80036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Junior Members-2022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Dual Members 2022</a:t>
            </a:r>
          </a:p>
          <a:p>
            <a:endParaRPr lang="en-US" dirty="0"/>
          </a:p>
          <a:p>
            <a:r>
              <a:rPr lang="en-US" dirty="0"/>
              <a:t>Schuster, Jonathan Frederick; (N) 195624: (S)9930; 1706; Ghost Dance Circle, Castle Rock, CO 80108; phone (909) 985-7510;E-mail Schuster </a:t>
            </a:r>
            <a:r>
              <a:rPr lang="en-US" u="sng" dirty="0">
                <a:hlinkClick r:id="rId3"/>
              </a:rPr>
              <a:t>jonathan.f.schuster@gmail.com</a:t>
            </a:r>
            <a:r>
              <a:rPr lang="en-US" dirty="0"/>
              <a:t> , Regular, (DOB) 09/06/1984 Approval 07/27/2015 DUAL Member/Colorado Primary Castle Rock CO</a:t>
            </a:r>
          </a:p>
          <a:p>
            <a:endParaRPr lang="en-US" b="1" dirty="0"/>
          </a:p>
          <a:p>
            <a:r>
              <a:rPr lang="en-US" b="1" dirty="0"/>
              <a:t>New Members-2022</a:t>
            </a:r>
            <a:r>
              <a:rPr lang="en-US" dirty="0"/>
              <a:t>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Schuster, Frederick Allen; (N) 187940; (S) 9388; 1044 W. Notre Dame St., Upland, CA 91786-2671; phone (909) 985-7510, cell phone (909) 938-6789; E-mail </a:t>
            </a:r>
            <a:r>
              <a:rPr lang="en-US" u="sng" dirty="0">
                <a:hlinkClick r:id="rId4"/>
              </a:rPr>
              <a:t>schuster6789@aol.com</a:t>
            </a:r>
            <a:r>
              <a:rPr lang="en-US" dirty="0"/>
              <a:t> ; New Life NSSAR LM # 5123 , (DOB) 07/10/1953 Approval 07/19/2013: Spouse Sherry Wynne; Military-no Patriot John Tallmadge.</a:t>
            </a:r>
          </a:p>
          <a:p>
            <a:endParaRPr lang="en-US" dirty="0"/>
          </a:p>
          <a:p>
            <a:r>
              <a:rPr lang="en-US" b="1" dirty="0"/>
              <a:t>Dropped Members-2022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Deceased Members-2022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1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C5F498-0065-1F4D-8302-8678A48B2A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8" y="454828"/>
            <a:ext cx="2669170" cy="211625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5CA0F1-71FC-5647-9FA4-E04D381D1287}"/>
              </a:ext>
            </a:extLst>
          </p:cNvPr>
          <p:cNvSpPr txBox="1"/>
          <p:nvPr/>
        </p:nvSpPr>
        <p:spPr>
          <a:xfrm>
            <a:off x="3775934" y="892885"/>
            <a:ext cx="800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8E6A4-019B-D648-952D-709561C4F859}"/>
              </a:ext>
            </a:extLst>
          </p:cNvPr>
          <p:cNvSpPr txBox="1"/>
          <p:nvPr/>
        </p:nvSpPr>
        <p:spPr>
          <a:xfrm>
            <a:off x="3775934" y="1097280"/>
            <a:ext cx="73367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Reinstated Members-2022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Schuster, Frederick Allen; (N) 187946; (S) 9123; 1044 W. Notre Dame St., Upland, CA 91786-2671; phone (909) 985-7510, cell phone (909) 938-6789; E-mail </a:t>
            </a:r>
            <a:r>
              <a:rPr lang="en-US" u="sng" dirty="0">
                <a:hlinkClick r:id="rId3"/>
              </a:rPr>
              <a:t>schuster6789@aol.com</a:t>
            </a:r>
            <a:r>
              <a:rPr lang="en-US" dirty="0"/>
              <a:t> ; New Life NSSAR LM # 5123 , (DOB) 07/10/1953 Approval 07/19/2013: Spouse Sherry Wynne; Military-no Patriot John Tallmadge.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Supplemental Applications-2022</a:t>
            </a:r>
          </a:p>
          <a:p>
            <a:endParaRPr lang="en-US" b="1" dirty="0"/>
          </a:p>
          <a:p>
            <a:r>
              <a:rPr lang="en-US" dirty="0"/>
              <a:t>Schuster, Frederick Allen; (N) 187940; (S) 9388; 1044 W. Notre Dame St., Upland, CA 91786-2671; phone (909) 985-7510, cell phone (909) 938-6789; E-mail </a:t>
            </a:r>
            <a:r>
              <a:rPr lang="en-US" u="sng" dirty="0">
                <a:hlinkClick r:id="rId3"/>
              </a:rPr>
              <a:t>schuster6789@aol.com</a:t>
            </a:r>
            <a:r>
              <a:rPr lang="en-US" dirty="0"/>
              <a:t> ; New Life NSSAR LM # 5123 , (DOB) 07/10/1953 Approval 07/19/2013: Spouse Sherry Wynne; Military-no Patriot John Tallmadge, </a:t>
            </a:r>
            <a:r>
              <a:rPr lang="en-US" b="1" dirty="0" err="1"/>
              <a:t>Artemas</a:t>
            </a:r>
            <a:r>
              <a:rPr lang="en-US" b="1" dirty="0"/>
              <a:t> Ward</a:t>
            </a:r>
            <a:r>
              <a:rPr lang="en-US" dirty="0"/>
              <a:t>.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5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C5F498-0065-1F4D-8302-8678A48B2A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8" y="454828"/>
            <a:ext cx="2669170" cy="211625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5CA0F1-71FC-5647-9FA4-E04D381D1287}"/>
              </a:ext>
            </a:extLst>
          </p:cNvPr>
          <p:cNvSpPr txBox="1"/>
          <p:nvPr/>
        </p:nvSpPr>
        <p:spPr>
          <a:xfrm>
            <a:off x="3775934" y="892885"/>
            <a:ext cx="800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8E6A4-019B-D648-952D-709561C4F859}"/>
              </a:ext>
            </a:extLst>
          </p:cNvPr>
          <p:cNvSpPr txBox="1"/>
          <p:nvPr/>
        </p:nvSpPr>
        <p:spPr>
          <a:xfrm>
            <a:off x="3775934" y="1097280"/>
            <a:ext cx="73367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Transfer Members out of Chapter-2022</a:t>
            </a:r>
          </a:p>
          <a:p>
            <a:endParaRPr lang="en-US" dirty="0"/>
          </a:p>
          <a:p>
            <a:r>
              <a:rPr lang="en-US" dirty="0"/>
              <a:t>Schuster, John Edward; (N) 187942; (S) 9366; 1044 W. Notre Dame St., Upland, CA 91786-2671; phone (909) 985-7510, cell phone (909) 938-6789; E-mail </a:t>
            </a:r>
            <a:r>
              <a:rPr lang="en-US" u="sng" dirty="0">
                <a:hlinkClick r:id="rId3"/>
              </a:rPr>
              <a:t>schuster6789@aol.com</a:t>
            </a:r>
            <a:r>
              <a:rPr lang="en-US" dirty="0"/>
              <a:t> ; New Life NSSAR LM # 5123 , (DOB) 07/10/1953 Approval 07/19/2013: Spouse Sherry Wynne; Military-no Patriot John Tallmadge.</a:t>
            </a:r>
          </a:p>
          <a:p>
            <a:endParaRPr lang="en-US" dirty="0"/>
          </a:p>
          <a:p>
            <a:r>
              <a:rPr lang="en-US" b="1" dirty="0"/>
              <a:t>Transfer Members into Chapter-2022</a:t>
            </a:r>
          </a:p>
          <a:p>
            <a:endParaRPr lang="en-US" b="1" dirty="0"/>
          </a:p>
          <a:p>
            <a:r>
              <a:rPr lang="en-US" dirty="0"/>
              <a:t>Schuster, Robert Edward; (N) 187941; (S) 9399; 1044 W. Notre Dame St., Upland, CA 91786-2671; phone (909) 985-7510, cell phone (909) 938-6789; E-mail </a:t>
            </a:r>
            <a:r>
              <a:rPr lang="en-US" u="sng" dirty="0">
                <a:hlinkClick r:id="rId3"/>
              </a:rPr>
              <a:t>schuster6789@aol.com</a:t>
            </a:r>
            <a:r>
              <a:rPr lang="en-US" dirty="0"/>
              <a:t> ; New Life NSSAR LM # 5123 , (DOB) 07/10/1953 Approval 07/19/2013: Spouse Sherry Wynne; Military-no Patriot John Tallmadge.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7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F091-2621-8A44-8767-B4FB6CF8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CF62-BF16-D64B-BFA0-60A1B42D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Now that the Reconciliation Reports are completed, what's next?</a:t>
            </a:r>
          </a:p>
          <a:p>
            <a:endParaRPr lang="en-US" dirty="0"/>
          </a:p>
          <a:p>
            <a:r>
              <a:rPr lang="en-US" dirty="0"/>
              <a:t>                 Change of Managers Report</a:t>
            </a:r>
          </a:p>
          <a:p>
            <a:r>
              <a:rPr lang="en-US" dirty="0"/>
              <a:t>                  </a:t>
            </a:r>
          </a:p>
          <a:p>
            <a:r>
              <a:rPr lang="en-US" dirty="0"/>
              <a:t>This form can be found on the CASSAR web site, members section.</a:t>
            </a:r>
          </a:p>
          <a:p>
            <a:endParaRPr lang="en-US" dirty="0"/>
          </a:p>
          <a:p>
            <a:r>
              <a:rPr lang="en-US" dirty="0"/>
              <a:t>Go to the CASSAR Web site.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C7881BE-9054-DF42-A2A6-215E8C9C56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825672"/>
              </p:ext>
            </p:extLst>
          </p:nvPr>
        </p:nvGraphicFramePr>
        <p:xfrm>
          <a:off x="4982965" y="706844"/>
          <a:ext cx="6576425" cy="497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Document" r:id="rId3" imgW="8978900" imgH="6794500" progId="Word.Document.8">
                  <p:embed/>
                </p:oleObj>
              </mc:Choice>
              <mc:Fallback>
                <p:oleObj name="Document" r:id="rId3" imgW="8978900" imgH="67945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2965" y="706844"/>
                        <a:ext cx="6576425" cy="4976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7ECB1E9-90C4-FC46-AB64-799ECAC1C0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1"/>
            <a:ext cx="1839074" cy="16002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A0B655-56FB-7143-AFA8-31FD10B85357}"/>
              </a:ext>
            </a:extLst>
          </p:cNvPr>
          <p:cNvSpPr txBox="1"/>
          <p:nvPr/>
        </p:nvSpPr>
        <p:spPr>
          <a:xfrm>
            <a:off x="2401059" y="706844"/>
            <a:ext cx="233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What’s Next</a:t>
            </a:r>
          </a:p>
        </p:txBody>
      </p:sp>
    </p:spTree>
    <p:extLst>
      <p:ext uri="{BB962C8B-B14F-4D97-AF65-F5344CB8AC3E}">
        <p14:creationId xmlns:p14="http://schemas.microsoft.com/office/powerpoint/2010/main" val="2756361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931</Words>
  <Application>Microsoft Macintosh PowerPoint</Application>
  <PresentationFormat>Widescreen</PresentationFormat>
  <Paragraphs>78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Baloo</vt:lpstr>
      <vt:lpstr>Calibri</vt:lpstr>
      <vt:lpstr>Calibri Light</vt:lpstr>
      <vt:lpstr>Georgia</vt:lpstr>
      <vt:lpstr>Office Theme</vt:lpstr>
      <vt:lpstr>Microsoft Word Document</vt:lpstr>
      <vt:lpstr>Document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  <vt:lpstr>             Year               End           Reports         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Frederick Schuster</dc:creator>
  <cp:lastModifiedBy>Frederick Schuster</cp:lastModifiedBy>
  <cp:revision>96</cp:revision>
  <cp:lastPrinted>2020-10-11T17:44:15Z</cp:lastPrinted>
  <dcterms:created xsi:type="dcterms:W3CDTF">2020-10-11T16:59:03Z</dcterms:created>
  <dcterms:modified xsi:type="dcterms:W3CDTF">2022-02-25T23:42:58Z</dcterms:modified>
</cp:coreProperties>
</file>